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17C8-460D-AC55-ACA0-55B2DAF6A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661AF-FB6B-60F1-AD48-3717D82E0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F09E8-7616-E01E-04AA-DE3769A1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3164A-8A25-87E0-8C89-87F88502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85E59-EB96-C42B-215E-F793F8DC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ED80-E83B-129B-24E8-50B9F203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E88C0-F699-A78B-B57B-E9B88CA42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A2D2B-C325-F00E-8FBC-2E731173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33B3-17C7-8395-33A0-9E64CDB4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6136-BE9E-B7B4-B284-8136A8DE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567FF-2F36-D920-9101-B9F05FE9C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E8B08-D7F9-ECBC-E237-606041B98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2653-C996-67E8-852C-F4F03447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55CE-53C1-D1D6-C4F9-7780FEB8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B8E07-FD8D-F9E2-46EF-9DB95AC1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3DC7-F249-D413-C03B-46ADB19D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A8450-E618-968C-582E-B03380022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13F2A-7D74-97A1-7CC3-36536D18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C8F6-2844-C1E5-8957-B8A774F3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FA7BE-1A54-48F2-67BC-EFED08BF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FABD-1D0B-D7A6-AB6D-957A8952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F68F-F822-A1B2-7DF3-32CC3C37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2BEFB-CBF6-622B-9DED-76D4060D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C93D6-AA87-C906-E9D9-906DF8E6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45597-24CB-18EC-B306-2428768F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B05F-B7BC-5A1C-7994-6BCC385D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C5FF-154F-CC95-0D45-195550B3D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0885D-8286-C814-EB2F-CD4FAC96D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C107D-1A36-9160-6D7B-D9395592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6A4DE-C30F-D589-E6C7-910C8F01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E5D7-5236-C535-46FE-0E6506B9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8D1A-1107-9399-A268-A77CCB64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6B2F5-168E-9F4F-2AF8-D52BAF96B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869A3-311E-1FB6-A789-A45AB9B22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A8720-2450-C559-E0DF-DA2AF056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7E80B-E1B7-600C-176A-9A9250843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DFC9F-B506-82E5-61DE-4C1DF809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10523-628B-279F-F0BF-B0523C21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94A98-2E30-BE56-FA76-AA37CA80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7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1B73-9096-C144-3EF2-5C7069B8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1BDA6-62C8-FBA8-5ECE-80B36E9C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C83D-EF62-5095-E16A-ADA1C8B6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05171-21E3-E216-44F0-692A2A93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E1790-FD1F-0EF6-BA21-97A0EF04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19A40-2F24-8C3D-86FD-DEB6681B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C819A-2A9A-54C0-7C27-85DCC76F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9481-18D5-6961-47FD-9CC9C257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2E8A-A247-34C9-CEFA-013CF797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8EFAC-AF00-BBE5-9204-AF6717455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76C01-7F38-BEF8-CB44-E7500A9A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FCE0F-A974-4E7E-5D95-6E46CAAC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F5571-B29F-0036-694E-19529FA4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AEF-8043-8252-6010-29A3157F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B8764-66C9-957D-0C03-6D111EB35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3E879-6955-02BF-2783-2FFD60582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61F00-B0A9-D14C-65D8-B39B8B4F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8DD-F835-8273-CB16-3E5687D7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6326B-F63E-5243-5E4D-12B18642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D9A2B-1AB8-D470-F529-2D2FAD9A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7CA7F-1B1E-7028-79D0-78EEECF4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6A632-2E70-F968-6CEC-04D6F11FF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8F87-CFC7-4092-9696-A558B72761F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DAD59-74FE-CAFB-195C-FE81FE43F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EF0D2-8293-42AE-7065-8B1FF46F1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8BF2B-0A57-4D84-9C28-C14C237E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0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1173D-60B4-F38F-8DF7-4DFB002A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City of Willows Banner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7706-A2FA-105C-C8D0-D2FB629DE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November 15, 2023 meeting of the Planning Commission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EBBCF-15B6-19A6-634D-918ECFF8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8" y="1966293"/>
            <a:ext cx="10600383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E495F-9F15-5BA8-6970-1E315F6D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Suggested Alternatives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D0C5B4-E9CA-5B58-6F2B-67A391FA8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933" y="1825625"/>
            <a:ext cx="7182134" cy="4351338"/>
          </a:xfrm>
        </p:spPr>
      </p:pic>
    </p:spTree>
    <p:extLst>
      <p:ext uri="{BB962C8B-B14F-4D97-AF65-F5344CB8AC3E}">
        <p14:creationId xmlns:p14="http://schemas.microsoft.com/office/powerpoint/2010/main" val="175446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E495F-9F15-5BA8-6970-1E315F6D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Suggested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73574-B4DD-0E91-522B-99CF07C3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7" y="2878231"/>
            <a:ext cx="5515235" cy="279898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C581BD-6AC1-FFB6-DAED-84FE118C5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1735" y="2218308"/>
            <a:ext cx="2942527" cy="44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E495F-9F15-5BA8-6970-1E315F6D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Suggested Alternatives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81C730-1C24-05E5-EAA1-D1831A053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987" y="1825625"/>
            <a:ext cx="5888026" cy="4351338"/>
          </a:xfrm>
        </p:spPr>
      </p:pic>
    </p:spTree>
    <p:extLst>
      <p:ext uri="{BB962C8B-B14F-4D97-AF65-F5344CB8AC3E}">
        <p14:creationId xmlns:p14="http://schemas.microsoft.com/office/powerpoint/2010/main" val="415613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294BF-852E-89D6-984B-D00C3C171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14" y="643467"/>
            <a:ext cx="920837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1173D-60B4-F38F-8DF7-4DFB002A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City of Willows Banner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7706-A2FA-105C-C8D0-D2FB629DE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November 15, 2023 meeting of the Planning Commission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82D6CFA-5BEB-A2AB-6AA7-BDE57BF6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2072481"/>
            <a:ext cx="103727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1173D-60B4-F38F-8DF7-4DFB002A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City of Willows Banner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7706-A2FA-105C-C8D0-D2FB629DE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November 15, 2023 meeting of the Planning Commission</a:t>
            </a:r>
          </a:p>
        </p:txBody>
      </p:sp>
      <p:pic>
        <p:nvPicPr>
          <p:cNvPr id="5" name="Picture 4" descr="A poster of a race car&#10;&#10;Description automatically generated">
            <a:extLst>
              <a:ext uri="{FF2B5EF4-FFF2-40B4-BE49-F238E27FC236}">
                <a16:creationId xmlns:a16="http://schemas.microsoft.com/office/drawing/2014/main" id="{49E14B95-2557-58C2-ADE8-2FFCEF33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56" y="467208"/>
            <a:ext cx="3124691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8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1173D-60B4-F38F-8DF7-4DFB002A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City of Willows Banner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7706-A2FA-105C-C8D0-D2FB629DE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November 15, 2023 meeting of the Planning Commission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56BE8-338C-21CB-375E-BE6F93DD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12" y="878603"/>
            <a:ext cx="24479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3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1173D-60B4-F38F-8DF7-4DFB002A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City of Willows Banner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7706-A2FA-105C-C8D0-D2FB629DE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November 15, 2023 meeting of the Planning Commission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1CADD-3592-E91E-1E17-B9E6451D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806" y="1055506"/>
            <a:ext cx="26098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9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1173D-60B4-F38F-8DF7-4DFB002A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City of Willows Banner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7706-A2FA-105C-C8D0-D2FB629DE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November 15, 2023 meeting of the Planning Commission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42170-9C78-788D-04A4-DF1DDCBD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859" y="1032918"/>
            <a:ext cx="25812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1173D-60B4-F38F-8DF7-4DFB002A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City of Willows Banner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7706-A2FA-105C-C8D0-D2FB629DE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November 15, 2023 meeting of the Planning Commission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F905E-34E8-C626-5C33-62693B4B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97" y="1170622"/>
            <a:ext cx="26003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E495F-9F15-5BA8-6970-1E315F6D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Suggested Alternatives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4E92E-D684-6E8A-C792-012057270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461330"/>
            <a:ext cx="5131088" cy="343782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E812A4-0CE5-F4CB-D1B5-1C4DFB525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5165" y="2478575"/>
            <a:ext cx="5131087" cy="34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106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City of Willows Banner Program</vt:lpstr>
      <vt:lpstr>PowerPoint Presentation</vt:lpstr>
      <vt:lpstr>City of Willows Banner Program</vt:lpstr>
      <vt:lpstr>City of Willows Banner Program</vt:lpstr>
      <vt:lpstr>City of Willows Banner Program</vt:lpstr>
      <vt:lpstr>City of Willows Banner Program</vt:lpstr>
      <vt:lpstr>City of Willows Banner Program</vt:lpstr>
      <vt:lpstr>City of Willows Banner Program</vt:lpstr>
      <vt:lpstr>Suggested Alternatives</vt:lpstr>
      <vt:lpstr>Suggested Alternatives</vt:lpstr>
      <vt:lpstr>Suggested Alternatives</vt:lpstr>
      <vt:lpstr>Suggested Alternatives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Willows Banner Program</dc:title>
  <dc:creator>Byron E. Turner</dc:creator>
  <cp:lastModifiedBy>Byron Turner</cp:lastModifiedBy>
  <cp:revision>1</cp:revision>
  <cp:lastPrinted>2023-11-15T18:43:28Z</cp:lastPrinted>
  <dcterms:created xsi:type="dcterms:W3CDTF">2023-11-14T21:45:26Z</dcterms:created>
  <dcterms:modified xsi:type="dcterms:W3CDTF">2023-11-15T18:46:35Z</dcterms:modified>
</cp:coreProperties>
</file>